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4" r:id="rId6"/>
    <p:sldId id="265" r:id="rId7"/>
    <p:sldId id="268" r:id="rId8"/>
    <p:sldId id="267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0000"/>
    <a:srgbClr val="40339D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529FBB-19AA-4A76-B4A2-3D4A8CEE3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F0C5-42D5-4B0E-AF4F-09F19AED483F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A325-B35E-4C28-A964-19C2E92B9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ca%20nhac%20chon%20loc\Thuhien\An-Tinh-Xu-Nghe.mp3" TargetMode="Externa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  <p:pic>
        <p:nvPicPr>
          <p:cNvPr id="3075" name="Picture 3" descr="Pictur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455613"/>
            <a:ext cx="9753600" cy="7313613"/>
          </a:xfrm>
          <a:prstGeom prst="rect">
            <a:avLst/>
          </a:prstGeom>
          <a:noFill/>
        </p:spPr>
      </p:pic>
      <p:pic>
        <p:nvPicPr>
          <p:cNvPr id="3076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1275" y="0"/>
            <a:ext cx="17922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-320675"/>
            <a:ext cx="723900" cy="639763"/>
          </a:xfrm>
          <a:prstGeom prst="rect">
            <a:avLst/>
          </a:prstGeom>
          <a:noFill/>
        </p:spPr>
      </p:pic>
      <p:pic>
        <p:nvPicPr>
          <p:cNvPr id="3078" name="Picture 6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57200"/>
            <a:ext cx="1333500" cy="1181100"/>
          </a:xfrm>
          <a:prstGeom prst="rect">
            <a:avLst/>
          </a:prstGeom>
          <a:noFill/>
        </p:spPr>
      </p:pic>
      <p:pic>
        <p:nvPicPr>
          <p:cNvPr id="3079" name="Picture 7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81000"/>
            <a:ext cx="914400" cy="809625"/>
          </a:xfrm>
          <a:prstGeom prst="rect">
            <a:avLst/>
          </a:prstGeom>
          <a:noFill/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28600" y="990600"/>
            <a:ext cx="8534400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chào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mừng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quý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giờ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514600" y="3898900"/>
            <a:ext cx="3705225" cy="781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dirty="0" err="1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Môn</a:t>
            </a:r>
            <a:r>
              <a:rPr lang="en-US" sz="48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4800" b="1" kern="10" dirty="0" err="1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4800" b="1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3" name="Picture 11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13438"/>
            <a:ext cx="1066800" cy="944562"/>
          </a:xfrm>
          <a:prstGeom prst="rect">
            <a:avLst/>
          </a:prstGeom>
          <a:noFill/>
        </p:spPr>
      </p:pic>
      <p:pic>
        <p:nvPicPr>
          <p:cNvPr id="3084" name="Picture 12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384925"/>
            <a:ext cx="1066800" cy="944563"/>
          </a:xfrm>
          <a:prstGeom prst="rect">
            <a:avLst/>
          </a:prstGeom>
          <a:noFill/>
        </p:spPr>
      </p:pic>
      <p:pic>
        <p:nvPicPr>
          <p:cNvPr id="3085" name="Picture 13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913438"/>
            <a:ext cx="1066800" cy="944562"/>
          </a:xfrm>
          <a:prstGeom prst="rect">
            <a:avLst/>
          </a:prstGeom>
          <a:noFill/>
        </p:spPr>
      </p:pic>
      <p:pic>
        <p:nvPicPr>
          <p:cNvPr id="3086" name="Picture 14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1219200"/>
            <a:ext cx="1066800" cy="944563"/>
          </a:xfrm>
          <a:prstGeom prst="rect">
            <a:avLst/>
          </a:prstGeom>
          <a:noFill/>
        </p:spPr>
      </p:pic>
      <p:pic>
        <p:nvPicPr>
          <p:cNvPr id="3087" name="Picture 1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376319" y="-18256"/>
            <a:ext cx="177006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133600"/>
            <a:ext cx="723900" cy="639763"/>
          </a:xfrm>
          <a:prstGeom prst="rect">
            <a:avLst/>
          </a:prstGeom>
          <a:noFill/>
        </p:spPr>
      </p:pic>
      <p:pic>
        <p:nvPicPr>
          <p:cNvPr id="3090" name="Picture 18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581400"/>
            <a:ext cx="723900" cy="639763"/>
          </a:xfrm>
          <a:prstGeom prst="rect">
            <a:avLst/>
          </a:prstGeom>
          <a:noFill/>
        </p:spPr>
      </p:pic>
      <p:pic>
        <p:nvPicPr>
          <p:cNvPr id="3091" name="Picture 1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429000"/>
            <a:ext cx="723900" cy="639763"/>
          </a:xfrm>
          <a:prstGeom prst="rect">
            <a:avLst/>
          </a:prstGeom>
          <a:noFill/>
        </p:spPr>
      </p:pic>
      <p:pic>
        <p:nvPicPr>
          <p:cNvPr id="3093" name="Picture 21" descr="ABARBLY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</p:spPr>
      </p:pic>
      <p:pic>
        <p:nvPicPr>
          <p:cNvPr id="3094" name="Picture 22" descr="ABARBLY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" y="6611938"/>
            <a:ext cx="9144000" cy="184150"/>
          </a:xfrm>
          <a:prstGeom prst="rect">
            <a:avLst/>
          </a:prstGeom>
          <a:noFill/>
        </p:spPr>
      </p:pic>
      <p:pic>
        <p:nvPicPr>
          <p:cNvPr id="3095" name="Picture 23" descr="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3388" y="5429250"/>
            <a:ext cx="1428750" cy="1428750"/>
          </a:xfrm>
          <a:prstGeom prst="rect">
            <a:avLst/>
          </a:prstGeom>
          <a:noFill/>
        </p:spPr>
      </p:pic>
      <p:pic>
        <p:nvPicPr>
          <p:cNvPr id="3096" name="Picture 24" descr="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6566584">
            <a:off x="7715250" y="5270500"/>
            <a:ext cx="1428750" cy="1428750"/>
          </a:xfrm>
          <a:prstGeom prst="rect">
            <a:avLst/>
          </a:prstGeom>
          <a:noFill/>
        </p:spPr>
      </p:pic>
      <p:sp>
        <p:nvSpPr>
          <p:cNvPr id="25" name="WordArt 8"/>
          <p:cNvSpPr>
            <a:spLocks noChangeArrowheads="1" noChangeShapeType="1" noTextEdit="1"/>
          </p:cNvSpPr>
          <p:nvPr/>
        </p:nvSpPr>
        <p:spPr bwMode="auto">
          <a:xfrm>
            <a:off x="2438400" y="2971800"/>
            <a:ext cx="3733800" cy="762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en-US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18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0" y="3733800"/>
            <a:ext cx="723900" cy="639763"/>
          </a:xfrm>
          <a:prstGeom prst="rect">
            <a:avLst/>
          </a:prstGeom>
          <a:noFill/>
        </p:spPr>
      </p:pic>
      <p:pic>
        <p:nvPicPr>
          <p:cNvPr id="27" name="Picture 1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276600"/>
            <a:ext cx="723900" cy="639763"/>
          </a:xfrm>
          <a:prstGeom prst="rect">
            <a:avLst/>
          </a:prstGeom>
          <a:noFill/>
        </p:spPr>
      </p:pic>
      <p:pic>
        <p:nvPicPr>
          <p:cNvPr id="29" name="Picture 1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7600"/>
            <a:ext cx="723900" cy="63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900488" y="275748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76883" y="609600"/>
            <a:ext cx="2667000" cy="661176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99FF">
                  <a:alpha val="64999"/>
                </a:srgbClr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cũ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85800" y="139535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1</a:t>
            </a:r>
            <a:r>
              <a:rPr lang="en-US" sz="2800" b="1" dirty="0">
                <a:latin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</a:rPr>
              <a:t>Tính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85800" y="3610736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2</a:t>
            </a:r>
            <a:r>
              <a:rPr lang="en-US" sz="2800" b="1" dirty="0">
                <a:latin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lượt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1676400" y="44958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64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6		         b) </a:t>
            </a:r>
            <a:r>
              <a:rPr lang="en-US" sz="2800" b="1" dirty="0" smtClean="0">
                <a:latin typeface="Times New Roman" pitchFamily="18" charset="0"/>
              </a:rPr>
              <a:t>34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8</a:t>
            </a:r>
            <a:r>
              <a:rPr lang="en-US" sz="2800" b="1" dirty="0"/>
              <a:t>	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72396" y="2004672"/>
            <a:ext cx="3962400" cy="1042176"/>
            <a:chOff x="2472396" y="2004672"/>
            <a:chExt cx="3962400" cy="1042176"/>
          </a:xfrm>
        </p:grpSpPr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2614832" y="3011527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5791200" y="3011527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472396" y="2004672"/>
              <a:ext cx="3962400" cy="1042176"/>
              <a:chOff x="2486464" y="2434888"/>
              <a:chExt cx="3962400" cy="1042176"/>
            </a:xfrm>
          </p:grpSpPr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2590800" y="2438400"/>
                <a:ext cx="609600" cy="549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 dirty="0" smtClean="0">
                    <a:latin typeface="Arial" pitchFamily="34" charset="0"/>
                    <a:cs typeface="Arial" pitchFamily="34" charset="0"/>
                  </a:rPr>
                  <a:t>84</a:t>
                </a:r>
                <a:endParaRPr lang="en-US" sz="3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2771336" y="2895600"/>
                <a:ext cx="457200" cy="549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 dirty="0" smtClean="0">
                    <a:latin typeface="Arial" pitchFamily="34" charset="0"/>
                    <a:cs typeface="Arial" pitchFamily="34" charset="0"/>
                  </a:rPr>
                  <a:t>9</a:t>
                </a:r>
                <a:endParaRPr lang="en-US" sz="3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 Box 10"/>
              <p:cNvSpPr txBox="1">
                <a:spLocks noChangeArrowheads="1"/>
              </p:cNvSpPr>
              <p:nvPr/>
            </p:nvSpPr>
            <p:spPr bwMode="auto">
              <a:xfrm>
                <a:off x="5763064" y="2434888"/>
                <a:ext cx="685800" cy="549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 dirty="0" smtClean="0">
                    <a:latin typeface="Arial" pitchFamily="34" charset="0"/>
                    <a:cs typeface="Arial" pitchFamily="34" charset="0"/>
                  </a:rPr>
                  <a:t>44</a:t>
                </a:r>
                <a:endParaRPr lang="en-US" sz="3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5957668" y="2927789"/>
                <a:ext cx="381000" cy="549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 dirty="0" smtClean="0"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3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>
                <a:off x="2486464" y="2971800"/>
                <a:ext cx="152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>
                <a:off x="5658728" y="2940152"/>
                <a:ext cx="152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572485" y="3124200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5718772" y="3057286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341205" y="5021271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64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530756" y="5563239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>
            <a:off x="2348132" y="605866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376268" y="6099692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58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825196" y="5014913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34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5977596" y="5570546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>
            <a:off x="5847472" y="6034086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5787096" y="6058668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2252004" y="5570546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17"/>
          <p:cNvSpPr>
            <a:spLocks noChangeShapeType="1"/>
          </p:cNvSpPr>
          <p:nvPr/>
        </p:nvSpPr>
        <p:spPr bwMode="auto">
          <a:xfrm>
            <a:off x="5695072" y="5563239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088" grpId="0"/>
      <p:bldP spid="32" grpId="0" animBg="1"/>
      <p:bldP spid="33" grpId="0"/>
      <p:bldP spid="38" grpId="0"/>
      <p:bldP spid="39" grpId="0"/>
      <p:bldP spid="45" grpId="0"/>
      <p:bldP spid="47" grpId="0"/>
      <p:bldP spid="52" grpId="1"/>
      <p:bldP spid="53" grpId="0"/>
      <p:bldP spid="54" grpId="0" animBg="1"/>
      <p:bldP spid="55" grpId="0"/>
      <p:bldP spid="56" grpId="0"/>
      <p:bldP spid="57" grpId="0"/>
      <p:bldP spid="58" grpId="0" animBg="1"/>
      <p:bldP spid="59" grpId="0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900488" y="275748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</a:rPr>
              <a:t> 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25450" y="1720850"/>
            <a:ext cx="23823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54 – 18 = ? 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762000" y="3433762"/>
            <a:ext cx="76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85800" y="3052762"/>
            <a:ext cx="15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109004" y="3443287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38200" y="3443287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2209800" y="2603500"/>
            <a:ext cx="609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* 4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8,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14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8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6,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6,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209800" y="3500927"/>
            <a:ext cx="6324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* 1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thêm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2, 5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2362200" y="4470231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40339D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b="1" dirty="0">
                <a:solidFill>
                  <a:srgbClr val="40339D"/>
                </a:solidFill>
                <a:latin typeface="Arial" pitchFamily="34" charset="0"/>
                <a:cs typeface="Arial" pitchFamily="34" charset="0"/>
              </a:rPr>
              <a:t> 54 – 18 = </a:t>
            </a:r>
            <a:r>
              <a:rPr lang="en-US" sz="2800" b="1" dirty="0" smtClean="0">
                <a:solidFill>
                  <a:srgbClr val="40339D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2800" b="1" dirty="0">
              <a:solidFill>
                <a:srgbClr val="4033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838200" y="2590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5 4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62000" y="2971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1 8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" grpId="0"/>
      <p:bldP spid="50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676400"/>
            <a:ext cx="5791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            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b="1" dirty="0" smtClean="0"/>
              <a:t> </a:t>
            </a:r>
            <a:endParaRPr lang="en-US" sz="2800" b="1" dirty="0"/>
          </a:p>
          <a:p>
            <a:endParaRPr lang="en-US" sz="28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19088" y="25987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7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76488" y="25987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1 7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0" y="259873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57688" y="25987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8 4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3 9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55432" y="3505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00288" y="3505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81488" y="3505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0488" y="2667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52888" y="27432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71688" y="2667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19088" y="3581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976488" y="3581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957688" y="3581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4 5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28600" y="1600200"/>
            <a:ext cx="1752600" cy="661176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99FF">
                  <a:alpha val="64999"/>
                </a:srgbClr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tập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24948" y="4419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3 4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1 7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982348" y="4419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9 4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4 9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963548" y="4419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9 3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7 5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848748" y="5326062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06148" y="5326062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87348" y="5326062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696348" y="448786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58748" y="4465586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677548" y="448786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924948" y="5402262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1 7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82348" y="5402262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963548" y="5402262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17" grpId="0"/>
      <p:bldP spid="6" grpId="0"/>
      <p:bldP spid="25" grpId="0"/>
      <p:bldP spid="26" grpId="0"/>
      <p:bldP spid="7" grpId="0"/>
      <p:bldP spid="28" grpId="0"/>
      <p:bldP spid="29" grpId="0"/>
      <p:bldP spid="24" grpId="0" animBg="1"/>
      <p:bldP spid="27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609600" y="1905000"/>
            <a:ext cx="8153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dirty="0"/>
          </a:p>
          <a:p>
            <a:r>
              <a:rPr lang="en-US" sz="2800" b="1" dirty="0"/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rồi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tính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hiệu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biết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́ bị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lần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lượt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là: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/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74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47      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b) 64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28</a:t>
            </a:r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9180" y="4046538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7 4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4 7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59180" y="5029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50292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0580" y="41148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43864" y="4030392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_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59180" y="5176838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2 7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00600" y="4038600"/>
            <a:ext cx="106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6 4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2 8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00600" y="51054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3 6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28600" y="1600200"/>
            <a:ext cx="1752600" cy="661176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99FF">
                  <a:alpha val="64999"/>
                </a:srgbClr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tập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5" grpId="0"/>
      <p:bldP spid="7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609600" y="17526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               </a:t>
            </a:r>
          </a:p>
          <a:p>
            <a:pPr algn="just"/>
            <a:r>
              <a:rPr lang="en-US" sz="2400" b="1" dirty="0"/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3. 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dài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34dm,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tím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ngắn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màu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15dm.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Hỏi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màu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tím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dài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nhiêu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đê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̀–xi–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mét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71600" y="3228975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tắt</a:t>
            </a: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7400" y="5159324"/>
            <a:ext cx="64865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                             </a:t>
            </a:r>
            <a:r>
              <a:rPr lang="en-US" sz="2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Mảnh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vải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tím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dài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34 – 15 =19 (dm)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19dm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/>
              <a:t>             </a:t>
            </a: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53975" y="3790950"/>
            <a:ext cx="2392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     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xanh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124200" y="4038600"/>
            <a:ext cx="320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3962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3962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3962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Arc 31"/>
          <p:cNvSpPr>
            <a:spLocks/>
          </p:cNvSpPr>
          <p:nvPr/>
        </p:nvSpPr>
        <p:spPr bwMode="auto">
          <a:xfrm>
            <a:off x="3136900" y="3505200"/>
            <a:ext cx="3187700" cy="457200"/>
          </a:xfrm>
          <a:custGeom>
            <a:avLst/>
            <a:gdLst>
              <a:gd name="T0" fmla="*/ 0 w 43112"/>
              <a:gd name="T1" fmla="*/ 2147483647 h 21600"/>
              <a:gd name="T2" fmla="*/ 2147483647 w 43112"/>
              <a:gd name="T3" fmla="*/ 2147483647 h 21600"/>
              <a:gd name="T4" fmla="*/ 2147483647 w 43112"/>
              <a:gd name="T5" fmla="*/ 2147483647 h 21600"/>
              <a:gd name="T6" fmla="*/ 0 60000 65536"/>
              <a:gd name="T7" fmla="*/ 0 60000 65536"/>
              <a:gd name="T8" fmla="*/ 0 60000 65536"/>
              <a:gd name="T9" fmla="*/ 0 w 43112"/>
              <a:gd name="T10" fmla="*/ 0 h 21600"/>
              <a:gd name="T11" fmla="*/ 43112 w 431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2" h="21600" fill="none" extrusionOk="0">
                <a:moveTo>
                  <a:pt x="-1" y="19652"/>
                </a:moveTo>
                <a:cubicBezTo>
                  <a:pt x="1007" y="8523"/>
                  <a:pt x="10337" y="-1"/>
                  <a:pt x="21512" y="0"/>
                </a:cubicBezTo>
                <a:cubicBezTo>
                  <a:pt x="33441" y="0"/>
                  <a:pt x="43112" y="9670"/>
                  <a:pt x="43112" y="21600"/>
                </a:cubicBezTo>
              </a:path>
              <a:path w="43112" h="21600" stroke="0" extrusionOk="0">
                <a:moveTo>
                  <a:pt x="-1" y="19652"/>
                </a:moveTo>
                <a:cubicBezTo>
                  <a:pt x="1007" y="8523"/>
                  <a:pt x="10337" y="-1"/>
                  <a:pt x="21512" y="0"/>
                </a:cubicBezTo>
                <a:cubicBezTo>
                  <a:pt x="33441" y="0"/>
                  <a:pt x="43112" y="9670"/>
                  <a:pt x="43112" y="21600"/>
                </a:cubicBezTo>
                <a:lnTo>
                  <a:pt x="21512" y="21600"/>
                </a:lnTo>
                <a:lnTo>
                  <a:pt x="-1" y="196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4291013" y="3181350"/>
            <a:ext cx="142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34dm</a:t>
            </a:r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76200" y="424815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      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Mảnh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vải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tím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124200" y="4419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29200" y="4419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124200" y="4500563"/>
            <a:ext cx="1905000" cy="285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Arc 76"/>
          <p:cNvSpPr>
            <a:spLocks/>
          </p:cNvSpPr>
          <p:nvPr/>
        </p:nvSpPr>
        <p:spPr bwMode="auto">
          <a:xfrm flipV="1">
            <a:off x="3124200" y="4495800"/>
            <a:ext cx="1905000" cy="352425"/>
          </a:xfrm>
          <a:custGeom>
            <a:avLst/>
            <a:gdLst>
              <a:gd name="T0" fmla="*/ 0 w 40626"/>
              <a:gd name="T1" fmla="*/ 2147483647 h 21600"/>
              <a:gd name="T2" fmla="*/ 2147483647 w 40626"/>
              <a:gd name="T3" fmla="*/ 2147483647 h 21600"/>
              <a:gd name="T4" fmla="*/ 2147483647 w 40626"/>
              <a:gd name="T5" fmla="*/ 2147483647 h 21600"/>
              <a:gd name="T6" fmla="*/ 0 60000 65536"/>
              <a:gd name="T7" fmla="*/ 0 60000 65536"/>
              <a:gd name="T8" fmla="*/ 0 60000 65536"/>
              <a:gd name="T9" fmla="*/ 0 w 40626"/>
              <a:gd name="T10" fmla="*/ 0 h 21600"/>
              <a:gd name="T11" fmla="*/ 40626 w 406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26" h="21600" fill="none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</a:path>
              <a:path w="40626" h="21600" stroke="0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  <a:lnTo>
                  <a:pt x="20104" y="21600"/>
                </a:lnTo>
                <a:lnTo>
                  <a:pt x="-1" y="137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rc 76"/>
          <p:cNvSpPr>
            <a:spLocks/>
          </p:cNvSpPr>
          <p:nvPr/>
        </p:nvSpPr>
        <p:spPr bwMode="auto">
          <a:xfrm flipV="1">
            <a:off x="5041900" y="3962400"/>
            <a:ext cx="1282700" cy="352425"/>
          </a:xfrm>
          <a:custGeom>
            <a:avLst/>
            <a:gdLst>
              <a:gd name="T0" fmla="*/ 0 w 40626"/>
              <a:gd name="T1" fmla="*/ 2147483647 h 21600"/>
              <a:gd name="T2" fmla="*/ 2147483647 w 40626"/>
              <a:gd name="T3" fmla="*/ 2147483647 h 21600"/>
              <a:gd name="T4" fmla="*/ 2147483647 w 40626"/>
              <a:gd name="T5" fmla="*/ 2147483647 h 21600"/>
              <a:gd name="T6" fmla="*/ 0 60000 65536"/>
              <a:gd name="T7" fmla="*/ 0 60000 65536"/>
              <a:gd name="T8" fmla="*/ 0 60000 65536"/>
              <a:gd name="T9" fmla="*/ 0 w 40626"/>
              <a:gd name="T10" fmla="*/ 0 h 21600"/>
              <a:gd name="T11" fmla="*/ 40626 w 406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26" h="21600" fill="none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</a:path>
              <a:path w="40626" h="21600" stroke="0" extrusionOk="0">
                <a:moveTo>
                  <a:pt x="-1" y="13701"/>
                </a:moveTo>
                <a:cubicBezTo>
                  <a:pt x="3247" y="5435"/>
                  <a:pt x="11223" y="-1"/>
                  <a:pt x="20104" y="0"/>
                </a:cubicBezTo>
                <a:cubicBezTo>
                  <a:pt x="29437" y="0"/>
                  <a:pt x="37714" y="5994"/>
                  <a:pt x="40626" y="14861"/>
                </a:cubicBezTo>
                <a:lnTo>
                  <a:pt x="20104" y="21600"/>
                </a:lnTo>
                <a:lnTo>
                  <a:pt x="-1" y="137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5510213" y="4267200"/>
            <a:ext cx="142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15dm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3681413" y="4781550"/>
            <a:ext cx="1423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?dm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7664" y="4038600"/>
            <a:ext cx="328936" cy="40011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6800" y="4019490"/>
            <a:ext cx="328936" cy="40011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8600" y="1600200"/>
            <a:ext cx="1752600" cy="5334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99FF">
                  <a:alpha val="64999"/>
                </a:srgbClr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tập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12" grpId="0"/>
      <p:bldP spid="17" grpId="0"/>
      <p:bldP spid="18" grpId="0"/>
      <p:bldP spid="23" grpId="0" animBg="1"/>
      <p:bldP spid="24" grpId="0"/>
      <p:bldP spid="25" grpId="0"/>
      <p:bldP spid="33" grpId="0" animBg="1"/>
      <p:bldP spid="34" grpId="0" animBg="1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62000" y="1873352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. Vẽ hình theo mẫu: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814638"/>
            <a:ext cx="8543925" cy="1981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2662238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57200" y="35909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7200" y="3438525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37576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42913" y="33004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57200" y="31337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57200" y="29813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57200" y="39100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38150" y="4033838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57200" y="42005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57200" y="4367213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57200" y="4505325"/>
            <a:ext cx="85344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457200" y="4652963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4384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066800" y="2676525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17526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1242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8100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4958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1816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8674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6553200" y="2662238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89916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85344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8486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239000" y="26479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457200" y="2600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33800" y="2743200"/>
            <a:ext cx="1524000" cy="1990725"/>
            <a:chOff x="2352" y="1728"/>
            <a:chExt cx="960" cy="1254"/>
          </a:xfrm>
        </p:grpSpPr>
        <p:sp>
          <p:nvSpPr>
            <p:cNvPr id="10273" name="AutoShape 33"/>
            <p:cNvSpPr>
              <a:spLocks noChangeArrowheads="1"/>
            </p:cNvSpPr>
            <p:nvPr/>
          </p:nvSpPr>
          <p:spPr bwMode="auto">
            <a:xfrm>
              <a:off x="2352" y="2886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AutoShape 34"/>
            <p:cNvSpPr>
              <a:spLocks noChangeArrowheads="1"/>
            </p:cNvSpPr>
            <p:nvPr/>
          </p:nvSpPr>
          <p:spPr bwMode="auto">
            <a:xfrm>
              <a:off x="3216" y="2880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35"/>
            <p:cNvSpPr>
              <a:spLocks noChangeArrowheads="1"/>
            </p:cNvSpPr>
            <p:nvPr/>
          </p:nvSpPr>
          <p:spPr bwMode="auto">
            <a:xfrm>
              <a:off x="2784" y="172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477000" y="2743200"/>
            <a:ext cx="1462088" cy="1962150"/>
            <a:chOff x="4080" y="1728"/>
            <a:chExt cx="921" cy="1236"/>
          </a:xfrm>
        </p:grpSpPr>
        <p:sp>
          <p:nvSpPr>
            <p:cNvPr id="10277" name="AutoShape 37"/>
            <p:cNvSpPr>
              <a:spLocks noChangeArrowheads="1"/>
            </p:cNvSpPr>
            <p:nvPr/>
          </p:nvSpPr>
          <p:spPr bwMode="auto">
            <a:xfrm>
              <a:off x="4905" y="286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38"/>
            <p:cNvSpPr>
              <a:spLocks noChangeArrowheads="1"/>
            </p:cNvSpPr>
            <p:nvPr/>
          </p:nvSpPr>
          <p:spPr bwMode="auto">
            <a:xfrm>
              <a:off x="4512" y="172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AutoShape 39"/>
            <p:cNvSpPr>
              <a:spLocks noChangeArrowheads="1"/>
            </p:cNvSpPr>
            <p:nvPr/>
          </p:nvSpPr>
          <p:spPr bwMode="auto">
            <a:xfrm>
              <a:off x="4080" y="2868"/>
              <a:ext cx="96" cy="9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1066800" y="4643438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H="1">
            <a:off x="1066800" y="2819400"/>
            <a:ext cx="6858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1752600" y="2819400"/>
            <a:ext cx="6858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H="1">
            <a:off x="3810000" y="2838450"/>
            <a:ext cx="685800" cy="1752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 dirty="0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4495800" y="2838450"/>
            <a:ext cx="6858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3810000" y="4667250"/>
            <a:ext cx="137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7239000" y="2838450"/>
            <a:ext cx="609600" cy="1828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H="1">
            <a:off x="6553200" y="2838450"/>
            <a:ext cx="685800" cy="1752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6553200" y="4667250"/>
            <a:ext cx="1295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/>
      <p:bldP spid="10288" grpId="0" animBg="1"/>
      <p:bldP spid="10289" grpId="0" animBg="1"/>
      <p:bldP spid="10290" grpId="0" animBg="1"/>
      <p:bldP spid="10292" grpId="0" animBg="1"/>
      <p:bldP spid="10293" grpId="0" animBg="1"/>
      <p:bldP spid="10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Rectangle 4" descr="Bouque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u="sng" dirty="0">
              <a:solidFill>
                <a:srgbClr val="0000EA"/>
              </a:solidFill>
            </a:endParaRPr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0" y="1788944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00000"/>
              </a:lnSpc>
            </a:pPr>
            <a:r>
              <a:rPr lang="vi-VN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Trò chơi: </a:t>
            </a:r>
            <a:r>
              <a:rPr lang="vi-VN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Nối nhanh, nối đúng</a:t>
            </a:r>
            <a:endParaRPr lang="en-US" sz="2800" b="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5" name="AutoShape 7"/>
          <p:cNvSpPr>
            <a:spLocks noChangeArrowheads="1"/>
          </p:cNvSpPr>
          <p:nvPr/>
        </p:nvSpPr>
        <p:spPr bwMode="auto">
          <a:xfrm>
            <a:off x="228600" y="2508250"/>
            <a:ext cx="26670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FFFF00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990600" y="3063875"/>
            <a:ext cx="13716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CC"/>
                </a:solidFill>
              </a:rPr>
              <a:t>44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vi-VN" sz="3000" dirty="0" smtClean="0">
                <a:solidFill>
                  <a:srgbClr val="0000CC"/>
                </a:solidFill>
              </a:rPr>
              <a:t>-16</a:t>
            </a:r>
            <a:endParaRPr lang="en-US" sz="3000" dirty="0">
              <a:solidFill>
                <a:srgbClr val="0000CC"/>
              </a:solidFill>
            </a:endParaRPr>
          </a:p>
        </p:txBody>
      </p:sp>
      <p:sp>
        <p:nvSpPr>
          <p:cNvPr id="247817" name="AutoShape 9"/>
          <p:cNvSpPr>
            <a:spLocks noChangeArrowheads="1"/>
          </p:cNvSpPr>
          <p:nvPr/>
        </p:nvSpPr>
        <p:spPr bwMode="auto">
          <a:xfrm>
            <a:off x="2590800" y="3117850"/>
            <a:ext cx="25146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33CCFF"/>
              </a:gs>
              <a:gs pos="100000">
                <a:srgbClr val="339966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Text Box 10"/>
          <p:cNvSpPr txBox="1">
            <a:spLocks noChangeArrowheads="1"/>
          </p:cNvSpPr>
          <p:nvPr/>
        </p:nvSpPr>
        <p:spPr bwMode="auto">
          <a:xfrm>
            <a:off x="3192192" y="3645339"/>
            <a:ext cx="13716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3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9" name="AutoShape 11"/>
          <p:cNvSpPr>
            <a:spLocks noChangeArrowheads="1"/>
          </p:cNvSpPr>
          <p:nvPr/>
        </p:nvSpPr>
        <p:spPr bwMode="auto">
          <a:xfrm>
            <a:off x="4800600" y="2432050"/>
            <a:ext cx="25146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CC00C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0" name="Text Box 12"/>
          <p:cNvSpPr txBox="1">
            <a:spLocks noChangeArrowheads="1"/>
          </p:cNvSpPr>
          <p:nvPr/>
        </p:nvSpPr>
        <p:spPr bwMode="auto">
          <a:xfrm>
            <a:off x="5435988" y="2965399"/>
            <a:ext cx="14478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99"/>
                </a:solidFill>
              </a:rPr>
              <a:t>54</a:t>
            </a:r>
            <a:r>
              <a:rPr lang="en-US" sz="3000" dirty="0" smtClean="0">
                <a:solidFill>
                  <a:srgbClr val="000099"/>
                </a:solidFill>
              </a:rPr>
              <a:t> </a:t>
            </a:r>
            <a:r>
              <a:rPr lang="en-US" sz="3000" dirty="0">
                <a:solidFill>
                  <a:srgbClr val="000099"/>
                </a:solidFill>
              </a:rPr>
              <a:t>- </a:t>
            </a:r>
            <a:r>
              <a:rPr lang="vi-VN" sz="3000" dirty="0" smtClean="0">
                <a:solidFill>
                  <a:srgbClr val="000099"/>
                </a:solidFill>
              </a:rPr>
              <a:t>17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247821" name="AutoShape 13"/>
          <p:cNvSpPr>
            <a:spLocks noChangeArrowheads="1"/>
          </p:cNvSpPr>
          <p:nvPr/>
        </p:nvSpPr>
        <p:spPr bwMode="auto">
          <a:xfrm>
            <a:off x="6629400" y="3270250"/>
            <a:ext cx="2514600" cy="15240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CC0066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2" name="Text Box 14"/>
          <p:cNvSpPr txBox="1">
            <a:spLocks noChangeArrowheads="1"/>
          </p:cNvSpPr>
          <p:nvPr/>
        </p:nvSpPr>
        <p:spPr bwMode="auto">
          <a:xfrm>
            <a:off x="7216724" y="3761395"/>
            <a:ext cx="1371600" cy="55399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64</a:t>
            </a:r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3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7391400" y="5661025"/>
            <a:ext cx="1219200" cy="10668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4" name="Oval 16"/>
          <p:cNvSpPr>
            <a:spLocks noChangeArrowheads="1"/>
          </p:cNvSpPr>
          <p:nvPr/>
        </p:nvSpPr>
        <p:spPr bwMode="auto">
          <a:xfrm>
            <a:off x="2362200" y="5508625"/>
            <a:ext cx="1219200" cy="1143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5" name="Oval 17"/>
          <p:cNvSpPr>
            <a:spLocks noChangeArrowheads="1"/>
          </p:cNvSpPr>
          <p:nvPr/>
        </p:nvSpPr>
        <p:spPr bwMode="auto">
          <a:xfrm>
            <a:off x="381000" y="5356225"/>
            <a:ext cx="1219200" cy="11430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6" name="Oval 18"/>
          <p:cNvSpPr>
            <a:spLocks noChangeArrowheads="1"/>
          </p:cNvSpPr>
          <p:nvPr/>
        </p:nvSpPr>
        <p:spPr bwMode="auto">
          <a:xfrm>
            <a:off x="4495800" y="5508625"/>
            <a:ext cx="1219200" cy="1143000"/>
          </a:xfrm>
          <a:prstGeom prst="ellipse">
            <a:avLst/>
          </a:prstGeom>
          <a:gradFill rotWithShape="0">
            <a:gsLst>
              <a:gs pos="0">
                <a:srgbClr val="339966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9525" cap="sq">
            <a:noFill/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</a:pPr>
            <a:endParaRPr lang="en-US" sz="2400" b="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247827" name="Text Box 19"/>
          <p:cNvSpPr txBox="1">
            <a:spLocks noChangeArrowheads="1"/>
          </p:cNvSpPr>
          <p:nvPr/>
        </p:nvSpPr>
        <p:spPr bwMode="auto">
          <a:xfrm>
            <a:off x="2602520" y="5661025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5000" dirty="0" smtClean="0">
                <a:solidFill>
                  <a:srgbClr val="FF0000"/>
                </a:solidFill>
                <a:latin typeface="Times New Roman" pitchFamily="18" charset="0"/>
              </a:rPr>
              <a:t>25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47828" name="Text Box 20"/>
          <p:cNvSpPr txBox="1">
            <a:spLocks noChangeArrowheads="1"/>
          </p:cNvSpPr>
          <p:nvPr/>
        </p:nvSpPr>
        <p:spPr bwMode="auto">
          <a:xfrm>
            <a:off x="533400" y="5432425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5000" dirty="0" smtClean="0">
                <a:solidFill>
                  <a:srgbClr val="0000CC"/>
                </a:solidFill>
                <a:latin typeface="Times New Roman" pitchFamily="18" charset="0"/>
              </a:rPr>
              <a:t>3</a:t>
            </a:r>
            <a:r>
              <a:rPr lang="vi-VN" sz="5000" dirty="0" smtClean="0">
                <a:solidFill>
                  <a:srgbClr val="0000CC"/>
                </a:solidFill>
                <a:latin typeface="Times New Roman" pitchFamily="18" charset="0"/>
              </a:rPr>
              <a:t>7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47829" name="Text Box 21"/>
          <p:cNvSpPr txBox="1">
            <a:spLocks noChangeArrowheads="1"/>
          </p:cNvSpPr>
          <p:nvPr/>
        </p:nvSpPr>
        <p:spPr bwMode="auto">
          <a:xfrm>
            <a:off x="4707984" y="5661025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5000" dirty="0" smtClean="0">
                <a:solidFill>
                  <a:srgbClr val="FF33CC"/>
                </a:solidFill>
                <a:latin typeface="Times New Roman" pitchFamily="18" charset="0"/>
              </a:rPr>
              <a:t>28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47830" name="Text Box 22"/>
          <p:cNvSpPr txBox="1">
            <a:spLocks noChangeArrowheads="1"/>
          </p:cNvSpPr>
          <p:nvPr/>
        </p:nvSpPr>
        <p:spPr bwMode="auto">
          <a:xfrm>
            <a:off x="7589516" y="5779429"/>
            <a:ext cx="914400" cy="8540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vi-VN" sz="5000" dirty="0" smtClean="0">
                <a:solidFill>
                  <a:schemeClr val="tx2"/>
                </a:solidFill>
                <a:latin typeface="Times New Roman" pitchFamily="18" charset="0"/>
              </a:rPr>
              <a:t>19</a:t>
            </a:r>
            <a:endParaRPr lang="en-US" sz="2400" b="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247831" name="AutoShape 23"/>
          <p:cNvCxnSpPr>
            <a:cxnSpLocks noChangeShapeType="1"/>
            <a:stCxn id="247815" idx="2"/>
            <a:endCxn id="247826" idx="0"/>
          </p:cNvCxnSpPr>
          <p:nvPr/>
        </p:nvCxnSpPr>
        <p:spPr bwMode="auto">
          <a:xfrm rot="16200000" flipH="1">
            <a:off x="2595563" y="2998787"/>
            <a:ext cx="1476375" cy="3543300"/>
          </a:xfrm>
          <a:prstGeom prst="curvedConnector3">
            <a:avLst>
              <a:gd name="adj1" fmla="val 50000"/>
            </a:avLst>
          </a:prstGeom>
          <a:noFill/>
          <a:ln w="31750" cap="sq">
            <a:solidFill>
              <a:srgbClr val="0000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cxnSp>
        <p:nvCxnSpPr>
          <p:cNvPr id="247832" name="AutoShape 24"/>
          <p:cNvCxnSpPr>
            <a:cxnSpLocks noChangeShapeType="1"/>
            <a:stCxn id="247817" idx="3"/>
          </p:cNvCxnSpPr>
          <p:nvPr/>
        </p:nvCxnSpPr>
        <p:spPr bwMode="auto">
          <a:xfrm>
            <a:off x="5105400" y="3879850"/>
            <a:ext cx="2692400" cy="1947863"/>
          </a:xfrm>
          <a:prstGeom prst="curvedConnector2">
            <a:avLst/>
          </a:prstGeom>
          <a:noFill/>
          <a:ln w="28575" cap="sq">
            <a:solidFill>
              <a:srgbClr val="FF00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cxnSp>
        <p:nvCxnSpPr>
          <p:cNvPr id="247833" name="AutoShape 25"/>
          <p:cNvCxnSpPr>
            <a:cxnSpLocks noChangeShapeType="1"/>
            <a:stCxn id="247820" idx="2"/>
            <a:endCxn id="247825" idx="0"/>
          </p:cNvCxnSpPr>
          <p:nvPr/>
        </p:nvCxnSpPr>
        <p:spPr bwMode="auto">
          <a:xfrm rot="5400000">
            <a:off x="2656830" y="1853167"/>
            <a:ext cx="1836828" cy="5169288"/>
          </a:xfrm>
          <a:prstGeom prst="curvedConnector3">
            <a:avLst>
              <a:gd name="adj1" fmla="val 50000"/>
            </a:avLst>
          </a:prstGeom>
          <a:noFill/>
          <a:ln w="28575" cap="sq">
            <a:solidFill>
              <a:srgbClr val="FF00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cxnSp>
        <p:nvCxnSpPr>
          <p:cNvPr id="247834" name="AutoShape 26"/>
          <p:cNvCxnSpPr>
            <a:cxnSpLocks noChangeShapeType="1"/>
            <a:stCxn id="247822" idx="1"/>
            <a:endCxn id="247824" idx="7"/>
          </p:cNvCxnSpPr>
          <p:nvPr/>
        </p:nvCxnSpPr>
        <p:spPr bwMode="auto">
          <a:xfrm rot="10800000" flipV="1">
            <a:off x="3402852" y="4038393"/>
            <a:ext cx="3813872" cy="1637619"/>
          </a:xfrm>
          <a:prstGeom prst="curvedConnector2">
            <a:avLst/>
          </a:prstGeom>
          <a:noFill/>
          <a:ln w="28575" cap="sq">
            <a:solidFill>
              <a:srgbClr val="FF66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C0C0C0"/>
            </a:outerShdw>
          </a:effectLst>
        </p:spPr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6576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 dirty="0" err="1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4" name="Round Same Side Corner Rectangle 4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custGeom>
            <a:avLst/>
            <a:gdLst>
              <a:gd name="T0" fmla="*/ 9144000 w 9144000"/>
              <a:gd name="T1" fmla="*/ 533400 h 1066800"/>
              <a:gd name="T2" fmla="*/ 4572000 w 9144000"/>
              <a:gd name="T3" fmla="*/ 1066800 h 1066800"/>
              <a:gd name="T4" fmla="*/ 0 w 9144000"/>
              <a:gd name="T5" fmla="*/ 533400 h 1066800"/>
              <a:gd name="T6" fmla="*/ 4572000 w 9144000"/>
              <a:gd name="T7" fmla="*/ 0 h 1066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077 w 9144000"/>
              <a:gd name="T13" fmla="*/ 52077 h 1066800"/>
              <a:gd name="T14" fmla="*/ 9091923 w 9144000"/>
              <a:gd name="T15" fmla="*/ 1066800 h 1066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066800">
                <a:moveTo>
                  <a:pt x="177804" y="0"/>
                </a:moveTo>
                <a:lnTo>
                  <a:pt x="8966196" y="0"/>
                </a:lnTo>
                <a:lnTo>
                  <a:pt x="8966195" y="0"/>
                </a:lnTo>
                <a:cubicBezTo>
                  <a:pt x="9064394" y="0"/>
                  <a:pt x="9144000" y="79605"/>
                  <a:pt x="9144000" y="177804"/>
                </a:cubicBezTo>
                <a:lnTo>
                  <a:pt x="9144000" y="1066800"/>
                </a:lnTo>
                <a:lnTo>
                  <a:pt x="0" y="1066800"/>
                </a:lnTo>
                <a:lnTo>
                  <a:pt x="0" y="177804"/>
                </a:lnTo>
                <a:cubicBezTo>
                  <a:pt x="0" y="79605"/>
                  <a:pt x="79605" y="0"/>
                  <a:pt x="177803" y="0"/>
                </a:cubicBezTo>
                <a:close/>
              </a:path>
            </a:pathLst>
          </a:custGeom>
          <a:solidFill>
            <a:srgbClr val="1D98A5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62996" y="1078520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B20A22"/>
                </a:solidFill>
                <a:latin typeface="Arial" pitchFamily="34" charset="0"/>
                <a:cs typeface="Arial" pitchFamily="34" charset="0"/>
              </a:rPr>
              <a:t>54 - 18</a:t>
            </a:r>
            <a:endParaRPr lang="en-US" sz="4000" b="1" dirty="0">
              <a:solidFill>
                <a:srgbClr val="B20A2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utoUpdateAnimBg="0"/>
      <p:bldP spid="247817" grpId="0" animBg="1"/>
      <p:bldP spid="247818" grpId="0" autoUpdateAnimBg="0"/>
      <p:bldP spid="247819" grpId="0" animBg="1"/>
      <p:bldP spid="247820" grpId="0" autoUpdateAnimBg="0"/>
      <p:bldP spid="247821" grpId="0" animBg="1"/>
      <p:bldP spid="247822" grpId="0" autoUpdateAnimBg="0"/>
      <p:bldP spid="247823" grpId="0" animBg="1"/>
      <p:bldP spid="247824" grpId="0" animBg="1"/>
      <p:bldP spid="247825" grpId="0" animBg="1"/>
      <p:bldP spid="247826" grpId="0" animBg="1" autoUpdateAnimBg="0"/>
      <p:bldP spid="247827" grpId="0" autoUpdateAnimBg="0"/>
      <p:bldP spid="247828" grpId="0" autoUpdateAnimBg="0"/>
      <p:bldP spid="247829" grpId="0" autoUpdateAnimBg="0"/>
      <p:bldP spid="2478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0340" name="Picture 4" descr="58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0341" name="WordArt 5"/>
          <p:cNvSpPr>
            <a:spLocks noChangeArrowheads="1" noChangeShapeType="1" noTextEdit="1"/>
          </p:cNvSpPr>
          <p:nvPr/>
        </p:nvSpPr>
        <p:spPr bwMode="auto">
          <a:xfrm rot="441909">
            <a:off x="838200" y="2133600"/>
            <a:ext cx="7029450" cy="9048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i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58091" scaled="1"/>
                </a:gradFill>
                <a:latin typeface="Arial" pitchFamily="34" charset="0"/>
                <a:cs typeface="Arial" pitchFamily="34" charset="0"/>
              </a:rPr>
              <a:t>KÍNH CHÀO CÁC THẦY CÔ GIÁO</a:t>
            </a:r>
            <a:endParaRPr lang="en-US" sz="3600" i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58091" scaled="1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0342" name="Picture 6" descr="adventl2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5867400"/>
            <a:ext cx="2057400" cy="990600"/>
          </a:xfrm>
          <a:prstGeom prst="rect">
            <a:avLst/>
          </a:prstGeom>
          <a:noFill/>
        </p:spPr>
      </p:pic>
      <p:pic>
        <p:nvPicPr>
          <p:cNvPr id="270343" name="Picture 7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0"/>
            <a:ext cx="1905000" cy="1600200"/>
          </a:xfrm>
          <a:prstGeom prst="rect">
            <a:avLst/>
          </a:prstGeom>
          <a:noFill/>
        </p:spPr>
      </p:pic>
      <p:pic>
        <p:nvPicPr>
          <p:cNvPr id="270344" name="Picture 8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257800"/>
            <a:ext cx="1905000" cy="1600200"/>
          </a:xfrm>
          <a:prstGeom prst="rect">
            <a:avLst/>
          </a:prstGeom>
          <a:noFill/>
        </p:spPr>
      </p:pic>
      <p:pic>
        <p:nvPicPr>
          <p:cNvPr id="270345" name="Picture 9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0"/>
            <a:ext cx="1905000" cy="1600200"/>
          </a:xfrm>
          <a:prstGeom prst="rect">
            <a:avLst/>
          </a:prstGeom>
          <a:noFill/>
        </p:spPr>
      </p:pic>
      <p:pic>
        <p:nvPicPr>
          <p:cNvPr id="270346" name="Picture 10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28600" y="-228600"/>
            <a:ext cx="1905000" cy="1600200"/>
          </a:xfrm>
          <a:prstGeom prst="rect">
            <a:avLst/>
          </a:prstGeom>
          <a:noFill/>
        </p:spPr>
      </p:pic>
      <p:pic>
        <p:nvPicPr>
          <p:cNvPr id="270347" name="Picture 11" descr="blumen-pflanzen12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257800"/>
            <a:ext cx="1905000" cy="1600200"/>
          </a:xfrm>
          <a:prstGeom prst="rect">
            <a:avLst/>
          </a:prstGeom>
          <a:noFill/>
        </p:spPr>
      </p:pic>
      <p:pic>
        <p:nvPicPr>
          <p:cNvPr id="270348" name="Picture 12" descr="julmand4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657600"/>
            <a:ext cx="1600200" cy="2057400"/>
          </a:xfrm>
          <a:prstGeom prst="rect">
            <a:avLst/>
          </a:prstGeom>
          <a:noFill/>
        </p:spPr>
      </p:pic>
      <p:pic>
        <p:nvPicPr>
          <p:cNvPr id="270349" name="Picture 13" descr="julmand3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810000"/>
            <a:ext cx="1600200" cy="2066925"/>
          </a:xfrm>
          <a:prstGeom prst="rect">
            <a:avLst/>
          </a:prstGeom>
          <a:noFill/>
        </p:spPr>
      </p:pic>
      <p:pic>
        <p:nvPicPr>
          <p:cNvPr id="270350" name="An-Tinh-Xu-Ngh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66294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03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0350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3&quot;/&gt;&lt;/object&gt;&lt;object type=&quot;3&quot; unique_id=&quot;10008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68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/object&gt;&lt;/object&gt;&lt;/database&gt;"/>
  <p:tag name="ISPRING_RESOURCE_PATHS_HASH_PRESENTER" val="4893e52c2a7542630117e51832afba910ff7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330</Words>
  <Application>Microsoft Office PowerPoint</Application>
  <PresentationFormat>On-screen Show (4:3)</PresentationFormat>
  <Paragraphs>99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151</cp:revision>
  <dcterms:created xsi:type="dcterms:W3CDTF">2011-12-22T14:10:33Z</dcterms:created>
  <dcterms:modified xsi:type="dcterms:W3CDTF">2016-11-28T03:03:50Z</dcterms:modified>
</cp:coreProperties>
</file>